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353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4327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9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37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498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025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082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96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7082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450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771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E439-CE82-44BA-AB3A-E89A90191F57}" type="datetimeFigureOut">
              <a:rPr lang="ko-KR" altLang="en-US" smtClean="0"/>
              <a:t>2022-12-28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C49CE-55F8-41F2-8A84-406E038185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07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jpe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3" y="1620380"/>
            <a:ext cx="621649" cy="705083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3" y="3443297"/>
            <a:ext cx="1676923" cy="705083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3" y="4352573"/>
            <a:ext cx="3282162" cy="705083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933" y="2524337"/>
            <a:ext cx="621649" cy="82612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02684" y="394387"/>
            <a:ext cx="29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</a:rPr>
              <a:t>NOKCHAWON Signature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818707" y="805885"/>
            <a:ext cx="1037737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819858" y="790047"/>
            <a:ext cx="2958035" cy="144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`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12177" y="1041641"/>
            <a:ext cx="16738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r>
              <a:rPr lang="en-US" altLang="ko-KR" sz="1200" dirty="0">
                <a:solidFill>
                  <a:schemeClr val="accent6">
                    <a:lumMod val="50000"/>
                  </a:schemeClr>
                </a:solidFill>
              </a:rPr>
              <a:t>_</a:t>
            </a:r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배경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 err="1">
                <a:solidFill>
                  <a:schemeClr val="accent6">
                    <a:lumMod val="50000"/>
                  </a:schemeClr>
                </a:solidFill>
              </a:rPr>
              <a:t>transparency_background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2794" y="1041641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r>
              <a:rPr lang="en-US" altLang="ko-KR" sz="1200" dirty="0">
                <a:solidFill>
                  <a:schemeClr val="accent6">
                    <a:lumMod val="50000"/>
                  </a:schemeClr>
                </a:solidFill>
              </a:rPr>
              <a:t>_</a:t>
            </a:r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 err="1">
                <a:solidFill>
                  <a:schemeClr val="accent6">
                    <a:lumMod val="50000"/>
                  </a:schemeClr>
                </a:solidFill>
              </a:rPr>
              <a:t>transparency_transparency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96537" y="1041641"/>
            <a:ext cx="16241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배경</a:t>
            </a:r>
            <a:r>
              <a:rPr lang="en-US" altLang="ko-KR" sz="1200" dirty="0">
                <a:solidFill>
                  <a:schemeClr val="accent6">
                    <a:lumMod val="50000"/>
                  </a:schemeClr>
                </a:solidFill>
              </a:rPr>
              <a:t>_</a:t>
            </a:r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배경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 err="1">
                <a:solidFill>
                  <a:schemeClr val="accent6">
                    <a:lumMod val="50000"/>
                  </a:schemeClr>
                </a:solidFill>
              </a:rPr>
              <a:t>background_background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642" y="1620380"/>
            <a:ext cx="621647" cy="705082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643" y="3444848"/>
            <a:ext cx="1676919" cy="705082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643" y="4352858"/>
            <a:ext cx="3282155" cy="705082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643" y="2524327"/>
            <a:ext cx="621647" cy="826120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84" y="1620381"/>
            <a:ext cx="621649" cy="705083"/>
          </a:xfrm>
          <a:prstGeom prst="rect">
            <a:avLst/>
          </a:prstGeom>
        </p:spPr>
      </p:pic>
      <p:pic>
        <p:nvPicPr>
          <p:cNvPr id="29" name="그림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83" y="3442332"/>
            <a:ext cx="1676923" cy="705083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83" y="4357140"/>
            <a:ext cx="3282162" cy="705083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83" y="2520712"/>
            <a:ext cx="621649" cy="82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06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직사각형 34"/>
          <p:cNvSpPr/>
          <p:nvPr/>
        </p:nvSpPr>
        <p:spPr>
          <a:xfrm>
            <a:off x="1001993" y="5221370"/>
            <a:ext cx="3560057" cy="7828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8" name="Picture 1" descr="151021_녹차원 BS-1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7822" y="1530040"/>
            <a:ext cx="3564228" cy="3691332"/>
          </a:xfrm>
          <a:prstGeom prst="rect">
            <a:avLst/>
          </a:prstGeom>
        </p:spPr>
      </p:pic>
      <p:pic>
        <p:nvPicPr>
          <p:cNvPr id="46" name="Picture 1" descr="151021_녹차원 BS-18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7540" y="1530039"/>
            <a:ext cx="3361432" cy="45073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02684" y="394387"/>
            <a:ext cx="296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</a:rPr>
              <a:t>NOKCHAWON Signature</a:t>
            </a:r>
            <a:endParaRPr lang="ko-KR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818707" y="805885"/>
            <a:ext cx="10377377" cy="0"/>
          </a:xfrm>
          <a:prstGeom prst="line">
            <a:avLst/>
          </a:prstGeom>
          <a:ln w="95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819858" y="790047"/>
            <a:ext cx="2958035" cy="1440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`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12177" y="1041641"/>
            <a:ext cx="16738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r>
              <a:rPr lang="en-US" altLang="ko-KR" sz="1200" dirty="0">
                <a:solidFill>
                  <a:schemeClr val="accent6">
                    <a:lumMod val="50000"/>
                  </a:schemeClr>
                </a:solidFill>
              </a:rPr>
              <a:t>_</a:t>
            </a:r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배경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 err="1">
                <a:solidFill>
                  <a:schemeClr val="accent6">
                    <a:lumMod val="50000"/>
                  </a:schemeClr>
                </a:solidFill>
              </a:rPr>
              <a:t>transparency_background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2794" y="1041641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r>
              <a:rPr lang="en-US" altLang="ko-KR" sz="1200" dirty="0">
                <a:solidFill>
                  <a:schemeClr val="accent6">
                    <a:lumMod val="50000"/>
                  </a:schemeClr>
                </a:solidFill>
              </a:rPr>
              <a:t>_</a:t>
            </a:r>
            <a:r>
              <a:rPr lang="ko-KR" altLang="en-US" sz="1200" dirty="0">
                <a:solidFill>
                  <a:schemeClr val="accent6">
                    <a:lumMod val="50000"/>
                  </a:schemeClr>
                </a:solidFill>
              </a:rPr>
              <a:t>투명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 err="1">
                <a:solidFill>
                  <a:schemeClr val="accent6">
                    <a:lumMod val="50000"/>
                  </a:schemeClr>
                </a:solidFill>
              </a:rPr>
              <a:t>transparency_transparency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3" name="Picture 1" descr="151021_녹차원 BS-21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4148" y="4222371"/>
            <a:ext cx="3208237" cy="886848"/>
          </a:xfrm>
          <a:prstGeom prst="rect">
            <a:avLst/>
          </a:prstGeom>
        </p:spPr>
      </p:pic>
      <p:pic>
        <p:nvPicPr>
          <p:cNvPr id="44" name="Picture 1" descr="151021_녹차원 BS-21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4148" y="2976617"/>
            <a:ext cx="3208237" cy="89039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036" y="1627401"/>
            <a:ext cx="699507" cy="70560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41" y="3386967"/>
            <a:ext cx="1736355" cy="7776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540" y="2527564"/>
            <a:ext cx="820721" cy="828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295" y="5227590"/>
            <a:ext cx="2186781" cy="78283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373" y="4300455"/>
            <a:ext cx="3236867" cy="77760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058" y="1625462"/>
            <a:ext cx="699507" cy="70560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922" y="2527927"/>
            <a:ext cx="820721" cy="828000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525" y="3387491"/>
            <a:ext cx="1733139" cy="776160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21" y="5221371"/>
            <a:ext cx="2186781" cy="78283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90" y="4313840"/>
            <a:ext cx="3230873" cy="776160"/>
          </a:xfrm>
          <a:prstGeom prst="rect">
            <a:avLst/>
          </a:prstGeom>
        </p:spPr>
      </p:pic>
      <p:pic>
        <p:nvPicPr>
          <p:cNvPr id="59" name="Picture 1" descr="151021_녹차원 BS-18.jp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31086" y="2180942"/>
            <a:ext cx="3160568" cy="446824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8274462" y="1534406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 err="1">
                <a:solidFill>
                  <a:schemeClr val="accent6">
                    <a:lumMod val="50000"/>
                  </a:schemeClr>
                </a:solidFill>
              </a:rPr>
              <a:t>전용색상</a:t>
            </a:r>
            <a:endParaRPr lang="en-US" altLang="ko-KR" sz="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altLang="ko-KR" sz="1000" dirty="0">
                <a:solidFill>
                  <a:schemeClr val="accent6">
                    <a:lumMod val="50000"/>
                  </a:schemeClr>
                </a:solidFill>
              </a:rPr>
              <a:t>Corporate Color</a:t>
            </a:r>
            <a:endParaRPr lang="ko-KR" altLang="en-US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91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5313</TotalTime>
  <Words>39</Words>
  <Application>Microsoft Office PowerPoint</Application>
  <PresentationFormat>와이드스크린</PresentationFormat>
  <Paragraphs>16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KYM</dc:creator>
  <cp:lastModifiedBy>김영민</cp:lastModifiedBy>
  <cp:revision>19</cp:revision>
  <dcterms:created xsi:type="dcterms:W3CDTF">2016-05-16T09:32:16Z</dcterms:created>
  <dcterms:modified xsi:type="dcterms:W3CDTF">2022-12-28T08:09:33Z</dcterms:modified>
</cp:coreProperties>
</file>